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2B790-6D17-4F72-ACFB-4C8BCDF1BC8F}" type="datetimeFigureOut">
              <a:rPr lang="fr-FR" smtClean="0"/>
              <a:pPr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AA6B-9E23-4C36-9BB0-D809DD5927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2143116"/>
            <a:ext cx="8786874" cy="1199704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Construire son orientation en 3</a:t>
            </a:r>
            <a:r>
              <a:rPr lang="fr-FR" sz="4000" b="1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ème</a:t>
            </a:r>
            <a:r>
              <a:rPr lang="fr-F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…</a:t>
            </a:r>
            <a:endParaRPr lang="fr-FR" sz="4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Image 7" descr="photo type bandeau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5986242" cy="1679257"/>
          </a:xfrm>
          <a:prstGeom prst="rect">
            <a:avLst/>
          </a:prstGeom>
        </p:spPr>
      </p:pic>
      <p:pic>
        <p:nvPicPr>
          <p:cNvPr id="9" name="Image 8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571480"/>
            <a:ext cx="2207445" cy="103443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0" y="292893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RÉUNION D’INFORMATION SUR L’AFFECTATION </a:t>
            </a:r>
          </a:p>
          <a:p>
            <a:pPr algn="ctr"/>
            <a:r>
              <a:rPr lang="fr-FR" sz="2400" b="1" dirty="0" smtClean="0"/>
              <a:t>APRÈS LA CLASSE DE 3</a:t>
            </a:r>
            <a:r>
              <a:rPr lang="fr-FR" sz="2400" b="1" baseline="30000" dirty="0" smtClean="0"/>
              <a:t>ème</a:t>
            </a:r>
            <a:endParaRPr lang="fr-FR" sz="2400" b="1" dirty="0" smtClean="0"/>
          </a:p>
          <a:p>
            <a:endParaRPr lang="fr-FR" dirty="0"/>
          </a:p>
          <a:p>
            <a:pPr lvl="1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Présentation des modalités d’affectation par Mme MACHET, PSYEN</a:t>
            </a:r>
          </a:p>
          <a:p>
            <a:pPr lvl="1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Présentation du lycée Condorcet par M. LAOUYEN, proviseur et Mme MALFROID, proviseure adjointe</a:t>
            </a:r>
            <a:endParaRPr lang="fr-FR" dirty="0"/>
          </a:p>
        </p:txBody>
      </p:sp>
      <p:pic>
        <p:nvPicPr>
          <p:cNvPr id="12" name="Image 11" descr="logo condorc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5143512"/>
            <a:ext cx="1500198" cy="1500198"/>
          </a:xfrm>
          <a:prstGeom prst="rect">
            <a:avLst/>
          </a:prstGeom>
        </p:spPr>
      </p:pic>
      <p:pic>
        <p:nvPicPr>
          <p:cNvPr id="13" name="Image 12" descr="bandeau_CIO_SaintPries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643578"/>
            <a:ext cx="3710724" cy="923349"/>
          </a:xfrm>
          <a:prstGeom prst="rect">
            <a:avLst/>
          </a:prstGeom>
        </p:spPr>
      </p:pic>
      <p:sp>
        <p:nvSpPr>
          <p:cNvPr id="11" name="Explosion 2 10"/>
          <p:cNvSpPr/>
          <p:nvPr/>
        </p:nvSpPr>
        <p:spPr>
          <a:xfrm>
            <a:off x="3143240" y="4643422"/>
            <a:ext cx="4857784" cy="221457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JEUDI 6 AVRIL 2023</a:t>
            </a:r>
          </a:p>
          <a:p>
            <a:pPr algn="ctr"/>
            <a:r>
              <a:rPr lang="fr-FR" b="1" dirty="0" smtClean="0"/>
              <a:t>18h00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2756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dviforel</dc:creator>
  <cp:lastModifiedBy>padj</cp:lastModifiedBy>
  <cp:revision>8</cp:revision>
  <dcterms:created xsi:type="dcterms:W3CDTF">2023-03-07T13:04:05Z</dcterms:created>
  <dcterms:modified xsi:type="dcterms:W3CDTF">2023-03-09T13:09:37Z</dcterms:modified>
</cp:coreProperties>
</file>